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57" r:id="rId5"/>
    <p:sldId id="258" r:id="rId6"/>
    <p:sldId id="260" r:id="rId7"/>
    <p:sldId id="261" r:id="rId8"/>
    <p:sldId id="259" r:id="rId9"/>
    <p:sldId id="269" r:id="rId10"/>
    <p:sldId id="27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4660"/>
  </p:normalViewPr>
  <p:slideViewPr>
    <p:cSldViewPr>
      <p:cViewPr>
        <p:scale>
          <a:sx n="71" d="100"/>
          <a:sy n="71" d="100"/>
        </p:scale>
        <p:origin x="-1132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598B-2232-438E-9A29-540B21E4740A}" type="datetimeFigureOut">
              <a:rPr lang="it-IT" smtClean="0"/>
              <a:t>23/04/21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30FA5-FEA9-4249-99C7-CA3DA1F04F6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3389c75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3389c75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3389c75d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3389c75d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6727600"/>
            <a:ext cx="9144000" cy="13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538927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31AE-3230-4B5C-BD8C-395A4CEF254D}" type="datetimeFigureOut">
              <a:rPr lang="it-IT" smtClean="0"/>
              <a:pPr/>
              <a:t>23/04/21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0AEA-47DD-45A6-801D-67C632A49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792088"/>
          </a:xfrm>
        </p:spPr>
        <p:txBody>
          <a:bodyPr/>
          <a:lstStyle/>
          <a:p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Giornata Mondiale della terra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Scuola Secondaria di 1° grado </a:t>
            </a:r>
          </a:p>
          <a:p>
            <a:r>
              <a:rPr lang="it-IT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 2020-2021 </a:t>
            </a:r>
            <a:endParaRPr lang="it-IT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it-IT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classe </a:t>
            </a:r>
            <a:r>
              <a:rPr lang="it-IT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2° A – Prof.ssa Maria Caruso </a:t>
            </a:r>
          </a:p>
          <a:p>
            <a:endParaRPr lang="it-IT" dirty="0"/>
          </a:p>
        </p:txBody>
      </p:sp>
      <p:pic>
        <p:nvPicPr>
          <p:cNvPr id="14338" name="Picture 2" descr="Oggi si celebra la Giornata mondiale della Terra. Un decalogo per limitare la produzione di rifiu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392488" cy="219624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yc\Desktop\pixel-art\Ludovica Ma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964076" cy="5256584"/>
          </a:xfrm>
          <a:prstGeom prst="rect">
            <a:avLst/>
          </a:prstGeom>
          <a:noFill/>
        </p:spPr>
      </p:pic>
      <p:pic>
        <p:nvPicPr>
          <p:cNvPr id="27651" name="Picture 3" descr="C:\Users\maryc\Desktop\pixel-art\Madeo Ludovic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930402" cy="524625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323528" y="1412776"/>
            <a:ext cx="8520112" cy="4536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Il 22 Aprile di ogni anno si festeggia la Giornata Mondiale della Terra, data individuata dalle Nazioni Unite in cui si ricorda la salvaguardia del nostro pianeta e la difesa dell'ambiente.</a:t>
            </a:r>
            <a:endParaRPr sz="16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Il 22 aprile 2021 è un giorno che celebra un grande evento ecologista che è stato istituito dopo un disastro ambientale avvenuto negli Stati Uniti nel 1969: la fuoriuscita di petrolio da un pozzo della Union Oil. Questo evento portò il Senatore Democratico Gaylord Nelson ad interessarsi maggiormente delle questioni ambientali e le persone a partecipare attivamente interessandosi del problema. </a:t>
            </a:r>
            <a:endParaRPr sz="16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300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4294967295"/>
          </p:nvPr>
        </p:nvSpPr>
        <p:spPr>
          <a:xfrm>
            <a:off x="251520" y="764704"/>
            <a:ext cx="8521700" cy="5616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Furono tantissimi i cittadini americani che parteciparono alla prima giornata della Terra.</a:t>
            </a:r>
          </a:p>
          <a:p>
            <a:pPr marL="0" indent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Il 22 aprile 1970 - si parla di 20 milioni di persone tra cittadini, università, istituzioni - al punto che l'anno seguente l'ONU ufficializzò la sua partecipazione e il suo impegno </a:t>
            </a: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all'iniziativa. Ad </a:t>
            </a: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oggi sono 175 i paesi </a:t>
            </a: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coinvolti.</a:t>
            </a:r>
            <a:r>
              <a:rPr lang="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Ogni </a:t>
            </a:r>
            <a:r>
              <a:rPr lang="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anno in occasione della giornata della terra si fa un punto sullo stato di salute del pianeta, e in alcuni casi, si firmano accordi internazionali per la riduzione delle emissioni o sull'utilizzo dell'Energia Green.</a:t>
            </a:r>
            <a:endParaRPr lang="it" sz="16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2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it" sz="16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26642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t-IT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La secondaria di primo grado festeggia la giornata dedicata alla sensibilizzazione al tema dell’ambiente e alla salvaguardia del nostro amatissimo pianeta Terra con </a:t>
            </a:r>
            <a:r>
              <a:rPr lang="it-IT" sz="16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…………</a:t>
            </a:r>
            <a:endParaRPr lang="it-IT" sz="16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it-IT" sz="28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Pixel Art: La giornata mondiale della Terra</a:t>
            </a:r>
            <a:endParaRPr lang="it-IT" sz="28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Segnaposto contenuto 3" descr="giornata_mondiale_della_ter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041840" cy="4032448"/>
          </a:xfrm>
        </p:spPr>
      </p:pic>
      <p:pic>
        <p:nvPicPr>
          <p:cNvPr id="5" name="Segnaposto contenuto 3" descr="earth-day-bambino-codice.p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803710" cy="406431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403648" y="1196752"/>
            <a:ext cx="662473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 un codice sono riusciti ad esprimere il loro sentimento</a:t>
            </a: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04656" cy="3600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it-IT" sz="18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I lavori dei ragazzi</a:t>
            </a:r>
            <a:endParaRPr lang="it-IT" sz="18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Segnaposto contenuto 3" descr="Desireè Forciniti lezi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2206998" cy="2652642"/>
          </a:xfrm>
        </p:spPr>
      </p:pic>
      <p:pic>
        <p:nvPicPr>
          <p:cNvPr id="5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764704"/>
            <a:ext cx="2699792" cy="2448272"/>
          </a:xfrm>
          <a:prstGeom prst="rect">
            <a:avLst/>
          </a:prstGeom>
          <a:ln/>
        </p:spPr>
      </p:pic>
      <p:pic>
        <p:nvPicPr>
          <p:cNvPr id="1027" name="Picture 3" descr="C:\Users\maryc\Desktop\pixel-art\martina 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92696"/>
            <a:ext cx="2088232" cy="2798950"/>
          </a:xfrm>
          <a:prstGeom prst="rect">
            <a:avLst/>
          </a:prstGeom>
          <a:noFill/>
        </p:spPr>
      </p:pic>
      <p:pic>
        <p:nvPicPr>
          <p:cNvPr id="1028" name="Picture 4" descr="C:\Users\maryc\Desktop\pixel-art\Lu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519811"/>
            <a:ext cx="3096344" cy="3338189"/>
          </a:xfrm>
          <a:prstGeom prst="rect">
            <a:avLst/>
          </a:prstGeom>
          <a:noFill/>
        </p:spPr>
      </p:pic>
      <p:pic>
        <p:nvPicPr>
          <p:cNvPr id="1029" name="Picture 5" descr="C:\Users\maryc\Desktop\pixel-art\Joele Giannet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2035342" cy="3356991"/>
          </a:xfrm>
          <a:prstGeom prst="rect">
            <a:avLst/>
          </a:prstGeom>
          <a:noFill/>
        </p:spPr>
      </p:pic>
      <p:pic>
        <p:nvPicPr>
          <p:cNvPr id="1030" name="Picture 6" descr="C:\Users\maryc\Desktop\pixel-art\Angela Campa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212976"/>
            <a:ext cx="1966379" cy="348096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16824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it-IT" sz="28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Tabelline e colori</a:t>
            </a:r>
            <a:endParaRPr lang="it-IT" sz="28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376264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Prendendo spunto da una scheda già presente in rete e dedicata alla giornata mondiale della Terra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abbiamo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adattato la scheda ai bisogni formativi della classe, con alcune modifiche.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624736" cy="7969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it-IT" sz="40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La Terra nelle tue mani</a:t>
            </a:r>
            <a:endParaRPr lang="it-IT" sz="40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Segnaposto contenuto 3" descr="La terra nelle tue m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69846" y="1600200"/>
            <a:ext cx="3474361" cy="4907406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yc\Desktop\pixel-art\Angela Campana 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1436" y="1004132"/>
            <a:ext cx="2616294" cy="1993422"/>
          </a:xfrm>
          <a:prstGeom prst="rect">
            <a:avLst/>
          </a:prstGeom>
          <a:noFill/>
        </p:spPr>
      </p:pic>
      <p:pic>
        <p:nvPicPr>
          <p:cNvPr id="2051" name="Picture 3" descr="C:\Users\maryc\Desktop\pixel-art\Antonella Gagliar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2520280" cy="2520280"/>
          </a:xfrm>
          <a:prstGeom prst="rect">
            <a:avLst/>
          </a:prstGeom>
          <a:noFill/>
        </p:spPr>
      </p:pic>
      <p:pic>
        <p:nvPicPr>
          <p:cNvPr id="2054" name="Picture 6" descr="C:\Users\maryc\Desktop\pixel-art\Antonio Pappacod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66955" y="953725"/>
            <a:ext cx="2664297" cy="1998223"/>
          </a:xfrm>
          <a:prstGeom prst="rect">
            <a:avLst/>
          </a:prstGeom>
          <a:noFill/>
        </p:spPr>
      </p:pic>
      <p:pic>
        <p:nvPicPr>
          <p:cNvPr id="2055" name="Picture 7" descr="C:\Users\maryc\Desktop\pixel-art\Desireè Forcini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2499356" cy="2530598"/>
          </a:xfrm>
          <a:prstGeom prst="rect">
            <a:avLst/>
          </a:prstGeom>
          <a:noFill/>
        </p:spPr>
      </p:pic>
      <p:pic>
        <p:nvPicPr>
          <p:cNvPr id="2057" name="Picture 9" descr="C:\Users\maryc\Desktop\pixel-art\Lorenzo Vulc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149080"/>
            <a:ext cx="2160240" cy="2204934"/>
          </a:xfrm>
          <a:prstGeom prst="rect">
            <a:avLst/>
          </a:prstGeom>
          <a:noFill/>
        </p:spPr>
      </p:pic>
      <p:pic>
        <p:nvPicPr>
          <p:cNvPr id="2058" name="Picture 10" descr="C:\Users\maryc\Desktop\pixel-art\Martina cena Lezion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48680"/>
            <a:ext cx="2301421" cy="2952328"/>
          </a:xfrm>
          <a:prstGeom prst="rect">
            <a:avLst/>
          </a:prstGeom>
          <a:noFill/>
        </p:spPr>
      </p:pic>
      <p:pic>
        <p:nvPicPr>
          <p:cNvPr id="2059" name="Picture 11" descr="C:\Users\maryc\Desktop\pixel-art\Noemia Santo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9276" y="3717032"/>
            <a:ext cx="2244724" cy="2976699"/>
          </a:xfrm>
          <a:prstGeom prst="rect">
            <a:avLst/>
          </a:prstGeom>
          <a:noFill/>
        </p:spPr>
      </p:pic>
      <p:pic>
        <p:nvPicPr>
          <p:cNvPr id="2060" name="Picture 12" descr="C:\Users\maryc\Desktop\pixel-art\Rosi Curci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933056"/>
            <a:ext cx="2304256" cy="2393323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04656" cy="3600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it-IT" sz="18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I lavori dei ragazzi</a:t>
            </a:r>
            <a:endParaRPr lang="it-IT" sz="18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300</Words>
  <Application>Microsoft Office PowerPoint</Application>
  <PresentationFormat>Presentazione su schermo (4:3)</PresentationFormat>
  <Paragraphs>16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Giornata Mondiale della terra</vt:lpstr>
      <vt:lpstr>Diapositiva 2</vt:lpstr>
      <vt:lpstr>Diapositiva 3</vt:lpstr>
      <vt:lpstr>Diapositiva 4</vt:lpstr>
      <vt:lpstr>Pixel Art: La giornata mondiale della Terra</vt:lpstr>
      <vt:lpstr>I lavori dei ragazzi</vt:lpstr>
      <vt:lpstr>Tabelline e colori</vt:lpstr>
      <vt:lpstr>La Terra nelle tue mani</vt:lpstr>
      <vt:lpstr>I lavori dei ragazzi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Mondiale della terra</dc:title>
  <dc:creator>Maria Caruso</dc:creator>
  <cp:lastModifiedBy>Maria Caruso</cp:lastModifiedBy>
  <cp:revision>18</cp:revision>
  <dcterms:created xsi:type="dcterms:W3CDTF">2021-04-20T16:48:46Z</dcterms:created>
  <dcterms:modified xsi:type="dcterms:W3CDTF">2021-04-23T17:52:00Z</dcterms:modified>
</cp:coreProperties>
</file>